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9" r:id="rId5"/>
    <p:sldId id="256" r:id="rId6"/>
    <p:sldId id="257" r:id="rId7"/>
    <p:sldId id="258" r:id="rId8"/>
    <p:sldId id="262" r:id="rId9"/>
    <p:sldId id="260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6" autoAdjust="0"/>
    <p:restoredTop sz="97468" autoAdjust="0"/>
  </p:normalViewPr>
  <p:slideViewPr>
    <p:cSldViewPr snapToGrid="0">
      <p:cViewPr varScale="1">
        <p:scale>
          <a:sx n="160" d="100"/>
          <a:sy n="160" d="100"/>
        </p:scale>
        <p:origin x="8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77B33-B432-4AB9-815B-6693AE6F4CDA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CAFA3-B6A7-4634-9710-73420932E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3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CAFA3-B6A7-4634-9710-73420932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5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908D-8671-4E85-A168-61448E418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3142E-396F-45CD-B5EF-359802D62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B18C-7D10-4291-ABC2-757EEB1E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4C4D-2745-42EB-81B8-3CA11DE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6E15-85EE-4832-83A9-95432E8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E375-629C-46BE-85BE-376260D3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8D919-30D1-4A43-872B-D85980F9C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F615-7987-4453-8E98-ED31B861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C8949-6888-4A7A-972F-71B3C9C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BF61-0CA7-477C-9DF6-86229525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1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0012E-183B-4A4D-A02E-D5B74630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517F0-BBDC-4691-B2B6-5E2A797B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4EE2-1ED8-41DC-B2C9-739AAA18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1B581-C43D-4411-A7D4-1B02A0A7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13991-C1F4-4F45-BA40-EF1A9095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9C40-4162-4292-8CF9-C57130FF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20111-2A0C-45BE-BF04-4414DF20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3075F-F8A6-41CF-AFC6-194C7103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0B61E-5A3B-4BAD-A5F1-E2137114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3D5DC-8BF5-4F1C-9E79-202FA90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8DB-681A-4412-9155-5E2D235A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103F-907E-4852-99EC-0FCA18FA8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21302-5B7D-495B-A321-4EC1C1CB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765D-6C5D-4C46-B64D-9BC064AA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A255-41B9-4F44-84C6-0BD5EEE1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CBEC-13CE-4809-8052-25DC3270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B290-17A6-499E-ABF7-D5C7851DA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1F9A0-8512-4B19-9546-75931F4B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F81CC-D907-4687-884C-E78489ED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8B07C-A93A-480F-B11E-C00E472F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A9C5F-2C10-4537-8212-B09960B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2110-0902-4F52-852B-D0D13D8F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F6316-433A-4224-90F6-9F19D54CF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5F25A-3B96-41DD-B92E-BDF5B3FE9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7B6F9-1B72-4B4A-A31F-60B7E4A15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9AE31-1C4B-4113-AFAC-99E339561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5549-FC69-4BF9-9CE7-7EDA411B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3A1C8-153C-4746-91D6-D802650A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7D492-36BB-4F66-A987-2108FE8F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CBED-02CC-4CAD-AA5B-BD516F96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EAC35-DAA5-4254-92EE-1D348A42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43F06-966A-4C05-9F54-9690920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DA0A5-0653-4C59-8F40-F9FDC9E0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7571-F8B9-470C-8148-DBFAA598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F8E44-469F-4AFF-97D2-F91E548B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C7169-FB47-4259-92E1-A0CFAE26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E7EE-AE95-4E11-AD79-0557923C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1091-49FC-4AAF-8571-36FE3B7B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BEEE7-6C1C-4B66-9370-9ACAECA69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970C5-20B9-4B67-9742-3EFE9863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824D-801F-4CF6-902E-BD5DC3A4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49C21-C734-431C-894E-E8524684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1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E838-2183-4CF4-9DD1-B86FD875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702BF-E0B7-4883-B376-8E17F8A5E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B5CA4-8413-489C-A159-FC3FED04E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2D426-4C6A-43DF-929F-4DE738B6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E4333-7447-4800-9DB9-12891F62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F50F7-C388-44FA-B591-23064596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1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156CD-4012-4EB4-9FFD-259D6A0E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13CBE-021C-4E6E-81A1-125C8FDF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E7D9F-414F-4F39-8A6B-C1B1E95FC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5B2C-9F2E-4ECF-813A-0561A10FA397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965A4-3FAF-4572-A588-1ECDBB87B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6AC1-4AAC-4C99-A35E-4287687CB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0844-F4F2-4740-B00E-E4C54BD69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4.sv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18" Type="http://schemas.openxmlformats.org/officeDocument/2006/relationships/image" Target="../media/image3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jpg"/><Relationship Id="rId18" Type="http://schemas.openxmlformats.org/officeDocument/2006/relationships/image" Target="../media/image47.jpg"/><Relationship Id="rId3" Type="http://schemas.openxmlformats.org/officeDocument/2006/relationships/image" Target="../media/image32.jpg"/><Relationship Id="rId21" Type="http://schemas.openxmlformats.org/officeDocument/2006/relationships/image" Target="../media/image50.jp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17" Type="http://schemas.openxmlformats.org/officeDocument/2006/relationships/image" Target="../media/image46.jpg"/><Relationship Id="rId2" Type="http://schemas.openxmlformats.org/officeDocument/2006/relationships/image" Target="../media/image31.jpg"/><Relationship Id="rId16" Type="http://schemas.openxmlformats.org/officeDocument/2006/relationships/image" Target="../media/image45.jp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g"/><Relationship Id="rId15" Type="http://schemas.openxmlformats.org/officeDocument/2006/relationships/image" Target="../media/image44.jpg"/><Relationship Id="rId10" Type="http://schemas.openxmlformats.org/officeDocument/2006/relationships/image" Target="../media/image39.jpg"/><Relationship Id="rId19" Type="http://schemas.openxmlformats.org/officeDocument/2006/relationships/image" Target="../media/image48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4.jpg"/><Relationship Id="rId3" Type="http://schemas.openxmlformats.org/officeDocument/2006/relationships/image" Target="../media/image32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1.jp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4.jpg"/><Relationship Id="rId15" Type="http://schemas.openxmlformats.org/officeDocument/2006/relationships/image" Target="../media/image46.jpg"/><Relationship Id="rId10" Type="http://schemas.openxmlformats.org/officeDocument/2006/relationships/image" Target="../media/image40.jpg"/><Relationship Id="rId4" Type="http://schemas.openxmlformats.org/officeDocument/2006/relationships/image" Target="../media/image33.jpg"/><Relationship Id="rId9" Type="http://schemas.openxmlformats.org/officeDocument/2006/relationships/image" Target="../media/image39.jpg"/><Relationship Id="rId14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FC9E731-9BC6-48D9-ABBA-087C826A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7" t="25607" r="24002" b="18481"/>
          <a:stretch/>
        </p:blipFill>
        <p:spPr>
          <a:xfrm>
            <a:off x="8009942" y="2238179"/>
            <a:ext cx="2463395" cy="2463395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169AA0B-23B1-4861-BA00-9F6BBB18A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8" t="34329" r="35773" b="8772"/>
          <a:stretch/>
        </p:blipFill>
        <p:spPr>
          <a:xfrm>
            <a:off x="1183500" y="2240762"/>
            <a:ext cx="2467097" cy="2467097"/>
          </a:xfrm>
          <a:prstGeom prst="rect">
            <a:avLst/>
          </a:prstGeom>
        </p:spPr>
      </p:pic>
      <p:pic>
        <p:nvPicPr>
          <p:cNvPr id="11" name="Graphic 10" descr="Wi-Fi with solid fill">
            <a:extLst>
              <a:ext uri="{FF2B5EF4-FFF2-40B4-BE49-F238E27FC236}">
                <a16:creationId xmlns:a16="http://schemas.microsoft.com/office/drawing/2014/main" id="{1DE61593-433F-421F-8110-E5F4C3AC6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5566" y="2724520"/>
            <a:ext cx="396676" cy="396676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phic 11" descr="Wi-Fi with solid fill">
            <a:extLst>
              <a:ext uri="{FF2B5EF4-FFF2-40B4-BE49-F238E27FC236}">
                <a16:creationId xmlns:a16="http://schemas.microsoft.com/office/drawing/2014/main" id="{C2C93E5D-3664-4889-BF46-C26783C78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4691" y="3155864"/>
            <a:ext cx="353423" cy="353423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Graphic 12" descr="Wi-Fi with solid fill">
            <a:extLst>
              <a:ext uri="{FF2B5EF4-FFF2-40B4-BE49-F238E27FC236}">
                <a16:creationId xmlns:a16="http://schemas.microsoft.com/office/drawing/2014/main" id="{2E7A9CB8-659E-4C3B-AB5F-8E89ACD2B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825" y="3240615"/>
            <a:ext cx="423265" cy="423265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Graphic 13" descr="Wi-Fi with solid fill">
            <a:extLst>
              <a:ext uri="{FF2B5EF4-FFF2-40B4-BE49-F238E27FC236}">
                <a16:creationId xmlns:a16="http://schemas.microsoft.com/office/drawing/2014/main" id="{D29ED210-9B1C-4EB2-BB7F-0DB853938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7735" y="2565090"/>
            <a:ext cx="396676" cy="396676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Graphic 14" descr="Wi-Fi with solid fill">
            <a:extLst>
              <a:ext uri="{FF2B5EF4-FFF2-40B4-BE49-F238E27FC236}">
                <a16:creationId xmlns:a16="http://schemas.microsoft.com/office/drawing/2014/main" id="{D78F4B64-CC15-46BC-9FCD-54C33AAD4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2090" y="3019934"/>
            <a:ext cx="353422" cy="353422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A picture containing outdoor, building, road, street&#10;&#10;Description automatically generated">
            <a:extLst>
              <a:ext uri="{FF2B5EF4-FFF2-40B4-BE49-F238E27FC236}">
                <a16:creationId xmlns:a16="http://schemas.microsoft.com/office/drawing/2014/main" id="{EDFF2E9F-645C-4A4A-9353-A549D86D26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3736853" y="2238180"/>
            <a:ext cx="2054766" cy="115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A picture containing road, outdoor, street, city&#10;&#10;Description automatically generated">
            <a:extLst>
              <a:ext uri="{FF2B5EF4-FFF2-40B4-BE49-F238E27FC236}">
                <a16:creationId xmlns:a16="http://schemas.microsoft.com/office/drawing/2014/main" id="{8EACB094-A1FB-4FDE-A08E-14F3E3FDF6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5865450" y="2238179"/>
            <a:ext cx="2054766" cy="115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picture containing text, road, outdoor, building&#10;&#10;Description automatically generated">
            <a:extLst>
              <a:ext uri="{FF2B5EF4-FFF2-40B4-BE49-F238E27FC236}">
                <a16:creationId xmlns:a16="http://schemas.microsoft.com/office/drawing/2014/main" id="{8173B2D3-D64C-46B9-B210-FC38DA8A09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3736859" y="3546350"/>
            <a:ext cx="2054760" cy="115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A6F11EA5-391F-440D-909A-BAD95926E5E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5865450" y="3546350"/>
            <a:ext cx="2054760" cy="115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ABB6A-7A9B-47BF-88EC-0ED95B2F9020}"/>
              </a:ext>
            </a:extLst>
          </p:cNvPr>
          <p:cNvSpPr txBox="1"/>
          <p:nvPr/>
        </p:nvSpPr>
        <p:spPr>
          <a:xfrm>
            <a:off x="1754883" y="4701575"/>
            <a:ext cx="1324330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Intersection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C025E-9108-4ACB-BB5E-DF4A89E7DA7C}"/>
              </a:ext>
            </a:extLst>
          </p:cNvPr>
          <p:cNvSpPr txBox="1"/>
          <p:nvPr/>
        </p:nvSpPr>
        <p:spPr>
          <a:xfrm>
            <a:off x="5055094" y="4701575"/>
            <a:ext cx="1473050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RGB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78E5E-0C89-4F0A-9F68-68AB0E168FBC}"/>
              </a:ext>
            </a:extLst>
          </p:cNvPr>
          <p:cNvSpPr txBox="1"/>
          <p:nvPr/>
        </p:nvSpPr>
        <p:spPr>
          <a:xfrm>
            <a:off x="8594306" y="4701574"/>
            <a:ext cx="1294669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Point cloud</a:t>
            </a:r>
          </a:p>
        </p:txBody>
      </p:sp>
    </p:spTree>
    <p:extLst>
      <p:ext uri="{BB962C8B-B14F-4D97-AF65-F5344CB8AC3E}">
        <p14:creationId xmlns:p14="http://schemas.microsoft.com/office/powerpoint/2010/main" val="27645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36E919-2367-4CB0-9205-BFBE5915F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376" r="3355" b="4589"/>
          <a:stretch/>
        </p:blipFill>
        <p:spPr>
          <a:xfrm>
            <a:off x="1763486" y="231569"/>
            <a:ext cx="8633362" cy="63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9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0228C86-8FA1-4D74-B79D-67D96392C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7" t="29042" r="32199" b="8420"/>
          <a:stretch/>
        </p:blipFill>
        <p:spPr>
          <a:xfrm>
            <a:off x="448703" y="693431"/>
            <a:ext cx="5235193" cy="5235193"/>
          </a:xfrm>
          <a:prstGeom prst="rect">
            <a:avLst/>
          </a:prstGeom>
        </p:spPr>
      </p:pic>
      <p:pic>
        <p:nvPicPr>
          <p:cNvPr id="14" name="Graphic 13" descr="Wi-Fi with solid fill">
            <a:extLst>
              <a:ext uri="{FF2B5EF4-FFF2-40B4-BE49-F238E27FC236}">
                <a16:creationId xmlns:a16="http://schemas.microsoft.com/office/drawing/2014/main" id="{DA145BB7-D0C7-46E5-A4E7-FD974CF9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5062" y="2948204"/>
            <a:ext cx="560985" cy="560985"/>
          </a:xfrm>
          <a:prstGeom prst="rect">
            <a:avLst/>
          </a:prstGeom>
        </p:spPr>
      </p:pic>
      <p:pic>
        <p:nvPicPr>
          <p:cNvPr id="15" name="Graphic 14" descr="Wi-Fi with solid fill">
            <a:extLst>
              <a:ext uri="{FF2B5EF4-FFF2-40B4-BE49-F238E27FC236}">
                <a16:creationId xmlns:a16="http://schemas.microsoft.com/office/drawing/2014/main" id="{C6297F7B-4CC2-4E42-A5F7-D15368DAC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4512" y="2005079"/>
            <a:ext cx="487755" cy="487755"/>
          </a:xfrm>
          <a:prstGeom prst="rect">
            <a:avLst/>
          </a:prstGeom>
        </p:spPr>
      </p:pic>
      <p:pic>
        <p:nvPicPr>
          <p:cNvPr id="16" name="Graphic 15" descr="Wi-Fi with solid fill">
            <a:extLst>
              <a:ext uri="{FF2B5EF4-FFF2-40B4-BE49-F238E27FC236}">
                <a16:creationId xmlns:a16="http://schemas.microsoft.com/office/drawing/2014/main" id="{42EEC0C3-90ED-41E2-81D5-4156CE96B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663" y="3240088"/>
            <a:ext cx="560985" cy="560985"/>
          </a:xfrm>
          <a:prstGeom prst="rect">
            <a:avLst/>
          </a:prstGeom>
        </p:spPr>
      </p:pic>
      <p:pic>
        <p:nvPicPr>
          <p:cNvPr id="17" name="Graphic 16" descr="Wi-Fi with solid fill">
            <a:extLst>
              <a:ext uri="{FF2B5EF4-FFF2-40B4-BE49-F238E27FC236}">
                <a16:creationId xmlns:a16="http://schemas.microsoft.com/office/drawing/2014/main" id="{692B6FF0-4A69-4452-8E9C-89EAEB706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1983" y="2776681"/>
            <a:ext cx="463407" cy="463407"/>
          </a:xfrm>
          <a:prstGeom prst="rect">
            <a:avLst/>
          </a:prstGeom>
        </p:spPr>
      </p:pic>
      <p:pic>
        <p:nvPicPr>
          <p:cNvPr id="18" name="Graphic 17" descr="Wi-Fi with solid fill">
            <a:extLst>
              <a:ext uri="{FF2B5EF4-FFF2-40B4-BE49-F238E27FC236}">
                <a16:creationId xmlns:a16="http://schemas.microsoft.com/office/drawing/2014/main" id="{22423393-2D89-49D3-BF67-7FC4CD10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0545" y="2247383"/>
            <a:ext cx="487755" cy="4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280B9625-D8BF-4B76-A95A-67FCBA1C55F8}"/>
              </a:ext>
            </a:extLst>
          </p:cNvPr>
          <p:cNvSpPr/>
          <p:nvPr/>
        </p:nvSpPr>
        <p:spPr>
          <a:xfrm rot="10800000">
            <a:off x="6914210" y="3438760"/>
            <a:ext cx="477766" cy="114942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2712027-79A3-4B44-BCDA-1E2A38327DF7}"/>
              </a:ext>
            </a:extLst>
          </p:cNvPr>
          <p:cNvSpPr/>
          <p:nvPr/>
        </p:nvSpPr>
        <p:spPr>
          <a:xfrm rot="16200000" flipV="1">
            <a:off x="7332757" y="3086995"/>
            <a:ext cx="430911" cy="91375"/>
          </a:xfrm>
          <a:prstGeom prst="rightArrow">
            <a:avLst/>
          </a:prstGeom>
          <a:solidFill>
            <a:srgbClr val="C00000"/>
          </a:solidFill>
          <a:ln>
            <a:solidFill>
              <a:srgbClr val="9D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1232FAD-F1CC-455F-BAF3-7B704F225AA1}"/>
              </a:ext>
            </a:extLst>
          </p:cNvPr>
          <p:cNvSpPr/>
          <p:nvPr/>
        </p:nvSpPr>
        <p:spPr>
          <a:xfrm>
            <a:off x="7408147" y="3362940"/>
            <a:ext cx="292900" cy="286927"/>
          </a:xfrm>
          <a:prstGeom prst="flowChartConnector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C6B879D-A250-4FC8-BE16-1E106F552365}"/>
              </a:ext>
            </a:extLst>
          </p:cNvPr>
          <p:cNvSpPr/>
          <p:nvPr/>
        </p:nvSpPr>
        <p:spPr>
          <a:xfrm>
            <a:off x="7472258" y="3429000"/>
            <a:ext cx="158004" cy="155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086F3-F6E2-46F5-8D8A-6F7A04617B4D}"/>
              </a:ext>
            </a:extLst>
          </p:cNvPr>
          <p:cNvSpPr/>
          <p:nvPr/>
        </p:nvSpPr>
        <p:spPr>
          <a:xfrm>
            <a:off x="6547940" y="996073"/>
            <a:ext cx="45719" cy="17978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960A-C235-4918-97A2-8EC77687058B}"/>
              </a:ext>
            </a:extLst>
          </p:cNvPr>
          <p:cNvSpPr/>
          <p:nvPr/>
        </p:nvSpPr>
        <p:spPr>
          <a:xfrm rot="5400000">
            <a:off x="5301521" y="1547516"/>
            <a:ext cx="45719" cy="24471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1250D-6D99-4F11-8CD8-C98E3908DC88}"/>
              </a:ext>
            </a:extLst>
          </p:cNvPr>
          <p:cNvSpPr/>
          <p:nvPr/>
        </p:nvSpPr>
        <p:spPr>
          <a:xfrm>
            <a:off x="8515532" y="999394"/>
            <a:ext cx="45719" cy="17540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EDE62-611A-4A53-AB9F-A641968BAC3F}"/>
              </a:ext>
            </a:extLst>
          </p:cNvPr>
          <p:cNvSpPr/>
          <p:nvPr/>
        </p:nvSpPr>
        <p:spPr>
          <a:xfrm rot="5400000">
            <a:off x="9715999" y="1534838"/>
            <a:ext cx="45719" cy="24466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11FE4-FACD-4208-997B-D9C00FE65E9C}"/>
              </a:ext>
            </a:extLst>
          </p:cNvPr>
          <p:cNvSpPr/>
          <p:nvPr/>
        </p:nvSpPr>
        <p:spPr>
          <a:xfrm rot="5400000">
            <a:off x="5324424" y="3033601"/>
            <a:ext cx="45719" cy="24471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BC9975-3B5A-4DA4-81C4-3FAF60548A9B}"/>
              </a:ext>
            </a:extLst>
          </p:cNvPr>
          <p:cNvSpPr/>
          <p:nvPr/>
        </p:nvSpPr>
        <p:spPr>
          <a:xfrm rot="5400000">
            <a:off x="9715997" y="3010972"/>
            <a:ext cx="45722" cy="24466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941CE-ED1B-4B5F-AD61-38D6C9A1B12E}"/>
              </a:ext>
            </a:extLst>
          </p:cNvPr>
          <p:cNvSpPr/>
          <p:nvPr/>
        </p:nvSpPr>
        <p:spPr>
          <a:xfrm rot="10800000">
            <a:off x="6547940" y="4234300"/>
            <a:ext cx="45719" cy="1770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EBB97-2158-4003-A40B-D5D697862E2A}"/>
              </a:ext>
            </a:extLst>
          </p:cNvPr>
          <p:cNvSpPr/>
          <p:nvPr/>
        </p:nvSpPr>
        <p:spPr>
          <a:xfrm>
            <a:off x="8513383" y="4211438"/>
            <a:ext cx="45719" cy="17540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1CA080-4E18-453E-92C5-EA57E9F17813}"/>
              </a:ext>
            </a:extLst>
          </p:cNvPr>
          <p:cNvSpPr/>
          <p:nvPr/>
        </p:nvSpPr>
        <p:spPr>
          <a:xfrm>
            <a:off x="5916602" y="3446660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F89E5E-F31E-40E2-9065-1E00F5153E41}"/>
              </a:ext>
            </a:extLst>
          </p:cNvPr>
          <p:cNvSpPr/>
          <p:nvPr/>
        </p:nvSpPr>
        <p:spPr>
          <a:xfrm>
            <a:off x="5008756" y="3446660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543988-69E3-43E1-B386-333FD3D076D1}"/>
              </a:ext>
            </a:extLst>
          </p:cNvPr>
          <p:cNvSpPr/>
          <p:nvPr/>
        </p:nvSpPr>
        <p:spPr>
          <a:xfrm>
            <a:off x="4100910" y="3445119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C88A00-F638-42E4-9260-8252ED98B63A}"/>
              </a:ext>
            </a:extLst>
          </p:cNvPr>
          <p:cNvSpPr/>
          <p:nvPr/>
        </p:nvSpPr>
        <p:spPr>
          <a:xfrm>
            <a:off x="8513383" y="3451552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1E1D5-B3FB-4260-A7B8-55F678AF41E2}"/>
              </a:ext>
            </a:extLst>
          </p:cNvPr>
          <p:cNvSpPr/>
          <p:nvPr/>
        </p:nvSpPr>
        <p:spPr>
          <a:xfrm>
            <a:off x="9399255" y="3449484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A2DFF-FA7D-4113-94F0-FFF33C1502BD}"/>
              </a:ext>
            </a:extLst>
          </p:cNvPr>
          <p:cNvSpPr/>
          <p:nvPr/>
        </p:nvSpPr>
        <p:spPr>
          <a:xfrm>
            <a:off x="10285128" y="3454783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961E34-B8DF-4EC2-85B7-573771288A78}"/>
              </a:ext>
            </a:extLst>
          </p:cNvPr>
          <p:cNvSpPr/>
          <p:nvPr/>
        </p:nvSpPr>
        <p:spPr>
          <a:xfrm rot="5400000">
            <a:off x="7226194" y="2209916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1F0FD3-7983-4A07-871C-190984751A2E}"/>
              </a:ext>
            </a:extLst>
          </p:cNvPr>
          <p:cNvSpPr/>
          <p:nvPr/>
        </p:nvSpPr>
        <p:spPr>
          <a:xfrm rot="5400000">
            <a:off x="7226195" y="1292945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DB52ED-DE42-4543-8A03-2D2672C6DAA9}"/>
              </a:ext>
            </a:extLst>
          </p:cNvPr>
          <p:cNvSpPr/>
          <p:nvPr/>
        </p:nvSpPr>
        <p:spPr>
          <a:xfrm rot="5400000">
            <a:off x="7226196" y="4665027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D74006-3B2D-41E9-8C7C-80866B7AB6A4}"/>
              </a:ext>
            </a:extLst>
          </p:cNvPr>
          <p:cNvSpPr/>
          <p:nvPr/>
        </p:nvSpPr>
        <p:spPr>
          <a:xfrm rot="5400000">
            <a:off x="7226197" y="5581998"/>
            <a:ext cx="677057" cy="8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BE275392-92CF-4994-BB39-D7E33938540C}"/>
              </a:ext>
            </a:extLst>
          </p:cNvPr>
          <p:cNvSpPr/>
          <p:nvPr/>
        </p:nvSpPr>
        <p:spPr>
          <a:xfrm>
            <a:off x="691591" y="1106078"/>
            <a:ext cx="1784275" cy="876639"/>
          </a:xfrm>
          <a:prstGeom prst="flowChartAlternateProcess">
            <a:avLst/>
          </a:prstGeom>
          <a:solidFill>
            <a:schemeClr val="bg1">
              <a:lumMod val="85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8B34E-5DE1-4DD3-83DA-C0E78BBED1C0}"/>
              </a:ext>
            </a:extLst>
          </p:cNvPr>
          <p:cNvSpPr txBox="1"/>
          <p:nvPr/>
        </p:nvSpPr>
        <p:spPr>
          <a:xfrm>
            <a:off x="707735" y="1175065"/>
            <a:ext cx="1835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LiDAR</a:t>
            </a:r>
          </a:p>
          <a:p>
            <a:r>
              <a:rPr lang="en-US" sz="1400" b="1" dirty="0"/>
              <a:t>Semantic LiDAR</a:t>
            </a:r>
          </a:p>
          <a:p>
            <a:r>
              <a:rPr lang="en-US" sz="1400" b="1" dirty="0"/>
              <a:t>BEV Semantic 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BCF2C-249E-43C2-A8BC-255CE4566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 t="3755" r="3063" b="6803"/>
          <a:stretch/>
        </p:blipFill>
        <p:spPr>
          <a:xfrm>
            <a:off x="4299104" y="3709283"/>
            <a:ext cx="702780" cy="387706"/>
          </a:xfrm>
          <a:prstGeom prst="roundRect">
            <a:avLst>
              <a:gd name="adj" fmla="val 30207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542E62-EC0E-409F-A702-62512B2EA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 t="3755" r="3063" b="6803"/>
          <a:stretch/>
        </p:blipFill>
        <p:spPr>
          <a:xfrm flipH="1">
            <a:off x="8648659" y="2938829"/>
            <a:ext cx="702781" cy="387706"/>
          </a:xfrm>
          <a:prstGeom prst="roundRect">
            <a:avLst>
              <a:gd name="adj" fmla="val 30207"/>
            </a:avLst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F0F829-86DC-42A5-A867-014A1543F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 t="3755" r="3063" b="6803"/>
          <a:stretch/>
        </p:blipFill>
        <p:spPr>
          <a:xfrm rot="19209465">
            <a:off x="7813710" y="3902331"/>
            <a:ext cx="702783" cy="387707"/>
          </a:xfrm>
          <a:prstGeom prst="roundRect">
            <a:avLst>
              <a:gd name="adj" fmla="val 30207"/>
            </a:avLst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12E614-EF3B-405D-A513-E514B5E3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 t="3755" r="3063" b="6803"/>
          <a:stretch/>
        </p:blipFill>
        <p:spPr>
          <a:xfrm rot="5400000">
            <a:off x="6709227" y="1493705"/>
            <a:ext cx="694948" cy="383384"/>
          </a:xfrm>
          <a:prstGeom prst="roundRect">
            <a:avLst>
              <a:gd name="adj" fmla="val 30207"/>
            </a:avLst>
          </a:prstGeom>
        </p:spPr>
      </p:pic>
    </p:spTree>
    <p:extLst>
      <p:ext uri="{BB962C8B-B14F-4D97-AF65-F5344CB8AC3E}">
        <p14:creationId xmlns:p14="http://schemas.microsoft.com/office/powerpoint/2010/main" val="14695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62C8765-D64E-4AB0-BF99-021EE56A6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18" y="4642712"/>
            <a:ext cx="1964792" cy="1964792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9211DC0-DE0F-4CFD-BB98-6DD3FB34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85" y="4642710"/>
            <a:ext cx="1970643" cy="1970643"/>
          </a:xfrm>
          <a:prstGeom prst="rect">
            <a:avLst/>
          </a:prstGeom>
        </p:spPr>
      </p:pic>
      <p:pic>
        <p:nvPicPr>
          <p:cNvPr id="7" name="Picture 6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2DA97FF3-2D26-4821-B32F-6167F07D8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23" y="4642711"/>
            <a:ext cx="1964792" cy="196479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80C3B6B-7B30-4239-9C29-E2B231CCE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24" y="4634135"/>
            <a:ext cx="1973368" cy="197336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CFC9744-B956-4B45-97CB-DB6C03827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" y="4634135"/>
            <a:ext cx="1973368" cy="19733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D6436C7-5057-4C16-97D1-3690C8CA8E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" y="3196743"/>
            <a:ext cx="2469846" cy="1389288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97A143B-8B2A-42A3-8738-CE10E976B2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6" y="3196741"/>
            <a:ext cx="2469846" cy="1389288"/>
          </a:xfrm>
          <a:prstGeom prst="rect">
            <a:avLst/>
          </a:prstGeom>
        </p:spPr>
      </p:pic>
      <p:pic>
        <p:nvPicPr>
          <p:cNvPr id="21" name="Picture 20" descr="A picture containing sky, outdoor, traffic, light&#10;&#10;Description automatically generated">
            <a:extLst>
              <a:ext uri="{FF2B5EF4-FFF2-40B4-BE49-F238E27FC236}">
                <a16:creationId xmlns:a16="http://schemas.microsoft.com/office/drawing/2014/main" id="{9A4F55FD-C54D-4867-8967-EBF433648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" y="1750771"/>
            <a:ext cx="2469846" cy="1389288"/>
          </a:xfrm>
          <a:prstGeom prst="rect">
            <a:avLst/>
          </a:prstGeom>
        </p:spPr>
      </p:pic>
      <p:pic>
        <p:nvPicPr>
          <p:cNvPr id="23" name="Picture 22" descr="A picture containing text, road, sky, outdoor&#10;&#10;Description automatically generated">
            <a:extLst>
              <a:ext uri="{FF2B5EF4-FFF2-40B4-BE49-F238E27FC236}">
                <a16:creationId xmlns:a16="http://schemas.microsoft.com/office/drawing/2014/main" id="{5B95928D-9B26-459C-B531-90A4080AC5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304800"/>
            <a:ext cx="2469846" cy="1389288"/>
          </a:xfrm>
          <a:prstGeom prst="rect">
            <a:avLst/>
          </a:prstGeom>
        </p:spPr>
      </p:pic>
      <p:pic>
        <p:nvPicPr>
          <p:cNvPr id="25" name="Picture 24" descr="A picture containing text, outdoor, road, building&#10;&#10;Description automatically generated">
            <a:extLst>
              <a:ext uri="{FF2B5EF4-FFF2-40B4-BE49-F238E27FC236}">
                <a16:creationId xmlns:a16="http://schemas.microsoft.com/office/drawing/2014/main" id="{3072271C-96F6-48B1-9144-583E7A6C6D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3" y="304800"/>
            <a:ext cx="2469846" cy="1389288"/>
          </a:xfrm>
          <a:prstGeom prst="rect">
            <a:avLst/>
          </a:prstGeom>
        </p:spPr>
      </p:pic>
      <p:pic>
        <p:nvPicPr>
          <p:cNvPr id="27" name="Picture 26" descr="A picture containing light, dark, silhouette&#10;&#10;Description automatically generated">
            <a:extLst>
              <a:ext uri="{FF2B5EF4-FFF2-40B4-BE49-F238E27FC236}">
                <a16:creationId xmlns:a16="http://schemas.microsoft.com/office/drawing/2014/main" id="{2542EF47-8EDF-4FCE-8BED-C03ECE02E8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3" y="1750771"/>
            <a:ext cx="2469846" cy="1389288"/>
          </a:xfrm>
          <a:prstGeom prst="rect">
            <a:avLst/>
          </a:prstGeom>
        </p:spPr>
      </p:pic>
      <p:pic>
        <p:nvPicPr>
          <p:cNvPr id="29" name="Picture 28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4CDAD1A9-01CC-404D-B6CC-64A1E7D625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25" y="304800"/>
            <a:ext cx="2469845" cy="1389288"/>
          </a:xfrm>
          <a:prstGeom prst="rect">
            <a:avLst/>
          </a:prstGeom>
        </p:spPr>
      </p:pic>
      <p:pic>
        <p:nvPicPr>
          <p:cNvPr id="31" name="Picture 30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FE729522-2E38-48FA-BEBD-31BAE1D75B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24" y="1750771"/>
            <a:ext cx="2469844" cy="1389288"/>
          </a:xfrm>
          <a:prstGeom prst="rect">
            <a:avLst/>
          </a:prstGeom>
        </p:spPr>
      </p:pic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D3B8B6-EAD8-479A-8F6B-1635724DF4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24" y="3196742"/>
            <a:ext cx="2469847" cy="1389289"/>
          </a:xfrm>
          <a:prstGeom prst="rect">
            <a:avLst/>
          </a:prstGeom>
        </p:spPr>
      </p:pic>
      <p:pic>
        <p:nvPicPr>
          <p:cNvPr id="35" name="Picture 34" descr="A picture containing road, outdoor, street&#10;&#10;Description automatically generated">
            <a:extLst>
              <a:ext uri="{FF2B5EF4-FFF2-40B4-BE49-F238E27FC236}">
                <a16:creationId xmlns:a16="http://schemas.microsoft.com/office/drawing/2014/main" id="{BCF4D8D5-0652-478E-934D-D01B7DCA96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33" y="304801"/>
            <a:ext cx="2469845" cy="1389288"/>
          </a:xfrm>
          <a:prstGeom prst="rect">
            <a:avLst/>
          </a:prstGeom>
        </p:spPr>
      </p:pic>
      <p:pic>
        <p:nvPicPr>
          <p:cNvPr id="37" name="Picture 36" descr="A picture containing outdoor&#10;&#10;Description automatically generated">
            <a:extLst>
              <a:ext uri="{FF2B5EF4-FFF2-40B4-BE49-F238E27FC236}">
                <a16:creationId xmlns:a16="http://schemas.microsoft.com/office/drawing/2014/main" id="{6631D4DD-6C32-426D-AF6E-D6BB9CCC2C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33" y="1750771"/>
            <a:ext cx="2469845" cy="1389288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20EBFDFC-5BFA-48AE-A7A6-CF85E0B16F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33" y="3196741"/>
            <a:ext cx="2469845" cy="1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1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9171C8F-EC24-4CF5-AA64-0F9F6E554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687" r="11085" b="11835"/>
          <a:stretch/>
        </p:blipFill>
        <p:spPr>
          <a:xfrm>
            <a:off x="1410588" y="-134680"/>
            <a:ext cx="1835888" cy="183588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57C376F-3A93-40BB-9A09-DD2647C0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12790" r="10723" b="11343"/>
          <a:stretch/>
        </p:blipFill>
        <p:spPr>
          <a:xfrm>
            <a:off x="1410586" y="1701207"/>
            <a:ext cx="1835888" cy="1835888"/>
          </a:xfrm>
          <a:prstGeom prst="rect">
            <a:avLst/>
          </a:prstGeom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22F005-FC84-41E7-BAD2-77B81D828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2403" r="10801" b="11421"/>
          <a:stretch/>
        </p:blipFill>
        <p:spPr>
          <a:xfrm>
            <a:off x="1410585" y="3476836"/>
            <a:ext cx="1835889" cy="1835889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1692519D-6F76-4BE5-B7F1-5125EA171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0" t="13204" r="11422" b="11758"/>
          <a:stretch/>
        </p:blipFill>
        <p:spPr>
          <a:xfrm>
            <a:off x="1410585" y="5312721"/>
            <a:ext cx="1835888" cy="1835888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97B4EC8-B69E-4ED0-962A-B0C265762B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455" r="10543" b="11525"/>
          <a:stretch/>
        </p:blipFill>
        <p:spPr>
          <a:xfrm>
            <a:off x="3246471" y="-134680"/>
            <a:ext cx="1835887" cy="1835887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49C0080A-E4F0-4EBA-8216-BF936BF45F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2403" r="10594" b="11318"/>
          <a:stretch/>
        </p:blipFill>
        <p:spPr>
          <a:xfrm>
            <a:off x="3246471" y="1701206"/>
            <a:ext cx="1835887" cy="1835887"/>
          </a:xfrm>
          <a:prstGeom prst="rect">
            <a:avLst/>
          </a:prstGeom>
        </p:spPr>
      </p:pic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9DB27A-0968-4959-B2B4-5AFB0532C4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921" r="10621" b="11138"/>
          <a:stretch/>
        </p:blipFill>
        <p:spPr>
          <a:xfrm>
            <a:off x="3246472" y="3429000"/>
            <a:ext cx="1835886" cy="1835886"/>
          </a:xfrm>
          <a:prstGeom prst="rect">
            <a:avLst/>
          </a:prstGeom>
        </p:spPr>
      </p:pic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1289180-D8E2-476C-8589-23EB666AFE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12610" r="10388" b="11214"/>
          <a:stretch/>
        </p:blipFill>
        <p:spPr>
          <a:xfrm>
            <a:off x="5082357" y="-134680"/>
            <a:ext cx="1835884" cy="1835884"/>
          </a:xfrm>
          <a:prstGeom prst="rect">
            <a:avLst/>
          </a:prstGeom>
        </p:spPr>
      </p:pic>
      <p:pic>
        <p:nvPicPr>
          <p:cNvPr id="32" name="Picture 31" descr="A picture containing chart&#10;&#10;Description automatically generated">
            <a:extLst>
              <a:ext uri="{FF2B5EF4-FFF2-40B4-BE49-F238E27FC236}">
                <a16:creationId xmlns:a16="http://schemas.microsoft.com/office/drawing/2014/main" id="{C5B5CEDE-B3EB-459D-B142-3577E11C97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4190" r="12484" b="11318"/>
          <a:stretch/>
        </p:blipFill>
        <p:spPr>
          <a:xfrm>
            <a:off x="5082355" y="1671075"/>
            <a:ext cx="1835883" cy="1835883"/>
          </a:xfrm>
          <a:prstGeom prst="rect">
            <a:avLst/>
          </a:prstGeom>
        </p:spPr>
      </p:pic>
      <p:pic>
        <p:nvPicPr>
          <p:cNvPr id="36" name="Picture 35" descr="A picture containing chart&#10;&#10;Description automatically generated">
            <a:extLst>
              <a:ext uri="{FF2B5EF4-FFF2-40B4-BE49-F238E27FC236}">
                <a16:creationId xmlns:a16="http://schemas.microsoft.com/office/drawing/2014/main" id="{4D7D0944-C7C9-48FA-9CC6-DB0C00447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12377" r="10569" b="11834"/>
          <a:stretch/>
        </p:blipFill>
        <p:spPr>
          <a:xfrm>
            <a:off x="3246472" y="5312725"/>
            <a:ext cx="1835884" cy="1835884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7243915-E229-4D9C-A3FA-2AE5F5AF4D4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12687" r="10724" b="11344"/>
          <a:stretch/>
        </p:blipFill>
        <p:spPr>
          <a:xfrm>
            <a:off x="5082351" y="3429004"/>
            <a:ext cx="1835883" cy="1835883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AA8C21B2-60D6-43C9-B011-2CD09D7EBF3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2404" r="10595" b="11524"/>
          <a:stretch/>
        </p:blipFill>
        <p:spPr>
          <a:xfrm>
            <a:off x="5082350" y="5312713"/>
            <a:ext cx="1835883" cy="1835883"/>
          </a:xfrm>
          <a:prstGeom prst="rect">
            <a:avLst/>
          </a:prstGeom>
        </p:spPr>
      </p:pic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425EB67C-23FB-4FB8-B25F-22E215D50A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12552" r="10930" b="11777"/>
          <a:stretch/>
        </p:blipFill>
        <p:spPr>
          <a:xfrm>
            <a:off x="6918233" y="-134680"/>
            <a:ext cx="1835883" cy="1835883"/>
          </a:xfrm>
          <a:prstGeom prst="rect">
            <a:avLst/>
          </a:prstGeom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C2F2785F-4262-45A1-9FD7-2A2A6C1A00A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12507" r="10517" b="11215"/>
          <a:stretch/>
        </p:blipFill>
        <p:spPr>
          <a:xfrm>
            <a:off x="6918233" y="1671062"/>
            <a:ext cx="1835876" cy="1841803"/>
          </a:xfrm>
          <a:prstGeom prst="rect">
            <a:avLst/>
          </a:prstGeom>
        </p:spPr>
      </p:pic>
      <p:pic>
        <p:nvPicPr>
          <p:cNvPr id="48" name="Picture 4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EF09EBA-1987-4AC9-8A83-DA6692BF658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687" r="10930" b="11679"/>
          <a:stretch/>
        </p:blipFill>
        <p:spPr>
          <a:xfrm>
            <a:off x="6918232" y="3428996"/>
            <a:ext cx="1835876" cy="1835876"/>
          </a:xfrm>
          <a:prstGeom prst="rect">
            <a:avLst/>
          </a:prstGeom>
        </p:spPr>
      </p:pic>
      <p:pic>
        <p:nvPicPr>
          <p:cNvPr id="50" name="Picture 4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7A7362D-09C5-4EB9-BD78-A6B088FA921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2919" r="10826" b="11344"/>
          <a:stretch/>
        </p:blipFill>
        <p:spPr>
          <a:xfrm>
            <a:off x="6918210" y="5312698"/>
            <a:ext cx="1835898" cy="1835898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7026CD1F-89FC-4D75-86A5-940FB6F6CED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2533" r="10826" b="11421"/>
          <a:stretch/>
        </p:blipFill>
        <p:spPr>
          <a:xfrm>
            <a:off x="8754108" y="-140600"/>
            <a:ext cx="1835876" cy="1835876"/>
          </a:xfrm>
          <a:prstGeom prst="rect">
            <a:avLst/>
          </a:prstGeom>
        </p:spPr>
      </p:pic>
      <p:pic>
        <p:nvPicPr>
          <p:cNvPr id="54" name="Picture 53" descr="A picture containing chart&#10;&#10;Description automatically generated">
            <a:extLst>
              <a:ext uri="{FF2B5EF4-FFF2-40B4-BE49-F238E27FC236}">
                <a16:creationId xmlns:a16="http://schemas.microsoft.com/office/drawing/2014/main" id="{3E37843C-F780-4036-AE73-85BCB0EE28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t="12507" r="10930" b="11653"/>
          <a:stretch/>
        </p:blipFill>
        <p:spPr>
          <a:xfrm>
            <a:off x="8754108" y="1653342"/>
            <a:ext cx="1835876" cy="1835876"/>
          </a:xfrm>
          <a:prstGeom prst="rect">
            <a:avLst/>
          </a:prstGeom>
        </p:spPr>
      </p:pic>
      <p:pic>
        <p:nvPicPr>
          <p:cNvPr id="56" name="Picture 55" descr="A picture containing chart&#10;&#10;Description automatically generated">
            <a:extLst>
              <a:ext uri="{FF2B5EF4-FFF2-40B4-BE49-F238E27FC236}">
                <a16:creationId xmlns:a16="http://schemas.microsoft.com/office/drawing/2014/main" id="{800CA2AC-BF0E-4D51-A853-41D1A683852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12507" r="10518" b="11447"/>
          <a:stretch/>
        </p:blipFill>
        <p:spPr>
          <a:xfrm>
            <a:off x="8754099" y="3428996"/>
            <a:ext cx="1835876" cy="1835876"/>
          </a:xfrm>
          <a:prstGeom prst="rect">
            <a:avLst/>
          </a:prstGeom>
        </p:spPr>
      </p:pic>
      <p:pic>
        <p:nvPicPr>
          <p:cNvPr id="60" name="Picture 5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063630-B5EE-4C60-943D-F2F574DFFE0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610" r="10827" b="11654"/>
          <a:stretch/>
        </p:blipFill>
        <p:spPr>
          <a:xfrm>
            <a:off x="8754088" y="5312699"/>
            <a:ext cx="1835876" cy="18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7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AEDE5B3-DA5E-4726-9404-B571F2D9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687" r="11085" b="11835"/>
          <a:stretch/>
        </p:blipFill>
        <p:spPr>
          <a:xfrm>
            <a:off x="1454131" y="665420"/>
            <a:ext cx="1835888" cy="183588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395FE57-4EE5-46FF-854D-1BBE2AB15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12790" r="10723" b="11343"/>
          <a:stretch/>
        </p:blipFill>
        <p:spPr>
          <a:xfrm>
            <a:off x="1454129" y="2501307"/>
            <a:ext cx="1835888" cy="183588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EFE814-F7E1-499E-AB90-3A4693634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2403" r="10801" b="11421"/>
          <a:stretch/>
        </p:blipFill>
        <p:spPr>
          <a:xfrm>
            <a:off x="1454128" y="4276936"/>
            <a:ext cx="1835889" cy="183588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BFF970-F87A-4F71-AEEA-531510B726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0" t="13204" r="11422" b="11758"/>
          <a:stretch/>
        </p:blipFill>
        <p:spPr>
          <a:xfrm>
            <a:off x="3289930" y="669447"/>
            <a:ext cx="1835888" cy="183588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00ECF8E-1500-4D67-B439-B79A3537C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2403" r="10594" b="11318"/>
          <a:stretch/>
        </p:blipFill>
        <p:spPr>
          <a:xfrm>
            <a:off x="3290014" y="2501306"/>
            <a:ext cx="1835887" cy="1835887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455CAF4-5C23-40F1-89DE-5324910F51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921" r="10621" b="11138"/>
          <a:stretch/>
        </p:blipFill>
        <p:spPr>
          <a:xfrm>
            <a:off x="3290015" y="4229100"/>
            <a:ext cx="1835886" cy="1835886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EA135F5-F945-4DC7-8269-BAFC7FB168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12610" r="10388" b="11214"/>
          <a:stretch/>
        </p:blipFill>
        <p:spPr>
          <a:xfrm>
            <a:off x="5125900" y="665420"/>
            <a:ext cx="1835884" cy="1835884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CEFBDBB6-4C8B-4212-9CD7-12DC1AC6CD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4190" r="12484" b="11318"/>
          <a:stretch/>
        </p:blipFill>
        <p:spPr>
          <a:xfrm>
            <a:off x="5125898" y="2471175"/>
            <a:ext cx="1835883" cy="1835883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D33582CC-293A-4F84-88BB-FFCBBE16907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12377" r="10569" b="11834"/>
          <a:stretch/>
        </p:blipFill>
        <p:spPr>
          <a:xfrm>
            <a:off x="8797540" y="4229075"/>
            <a:ext cx="1835884" cy="1835884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AA9492B-7D5E-454E-87DE-27827DAFBB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12687" r="10724" b="11344"/>
          <a:stretch/>
        </p:blipFill>
        <p:spPr>
          <a:xfrm>
            <a:off x="5125894" y="4229104"/>
            <a:ext cx="1835883" cy="183588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59F3822-5FE7-4AA9-BEA6-48B45C4AC3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2404" r="10595" b="11524"/>
          <a:stretch/>
        </p:blipFill>
        <p:spPr>
          <a:xfrm>
            <a:off x="6961749" y="4151142"/>
            <a:ext cx="1835883" cy="1835883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7725DD9-88B8-4147-86B5-C7D3C6511C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12507" r="10517" b="11215"/>
          <a:stretch/>
        </p:blipFill>
        <p:spPr>
          <a:xfrm>
            <a:off x="6961772" y="662460"/>
            <a:ext cx="1835876" cy="1841803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1630EF-156A-41FA-9440-28EF076405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2687" r="10930" b="11679"/>
          <a:stretch/>
        </p:blipFill>
        <p:spPr>
          <a:xfrm>
            <a:off x="6961753" y="2393221"/>
            <a:ext cx="1835876" cy="1835876"/>
          </a:xfrm>
          <a:prstGeom prst="rect">
            <a:avLst/>
          </a:prstGeom>
        </p:spPr>
      </p:pic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91579A-BE54-467C-A7E9-96B2EDADA92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2919" r="10826" b="11344"/>
          <a:stretch/>
        </p:blipFill>
        <p:spPr>
          <a:xfrm>
            <a:off x="8797583" y="2393199"/>
            <a:ext cx="1835898" cy="183589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5DE37D50-F867-4BF7-9814-0AAAC67EBA7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2533" r="10826" b="11421"/>
          <a:stretch/>
        </p:blipFill>
        <p:spPr>
          <a:xfrm>
            <a:off x="8797648" y="665423"/>
            <a:ext cx="1835876" cy="18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8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1C75BE-7FC6-4B2B-8587-E199D31C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" t="4027" r="1034" b="3414"/>
          <a:stretch/>
        </p:blipFill>
        <p:spPr>
          <a:xfrm>
            <a:off x="737018" y="1583451"/>
            <a:ext cx="4969863" cy="2555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7A380-0B8C-4249-A30E-2A1483F2E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6" t="10142" r="6963" b="6935"/>
          <a:stretch/>
        </p:blipFill>
        <p:spPr>
          <a:xfrm>
            <a:off x="5706881" y="1583451"/>
            <a:ext cx="3502792" cy="2554768"/>
          </a:xfrm>
          <a:prstGeom prst="rect">
            <a:avLst/>
          </a:prstGeom>
        </p:spPr>
      </p:pic>
      <p:pic>
        <p:nvPicPr>
          <p:cNvPr id="22" name="Picture 2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B0E60BD-2B69-4DE4-AA14-F7381587B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8" t="34329" r="35773" b="8772"/>
          <a:stretch/>
        </p:blipFill>
        <p:spPr>
          <a:xfrm>
            <a:off x="9236613" y="1583451"/>
            <a:ext cx="2554925" cy="2554925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5D91824-3E1C-44DA-92EF-9F69D600881D}"/>
              </a:ext>
            </a:extLst>
          </p:cNvPr>
          <p:cNvSpPr/>
          <p:nvPr/>
        </p:nvSpPr>
        <p:spPr>
          <a:xfrm>
            <a:off x="10193572" y="2993666"/>
            <a:ext cx="723460" cy="150394"/>
          </a:xfrm>
          <a:prstGeom prst="flowChartAlternateProcess">
            <a:avLst/>
          </a:prstGeom>
          <a:solidFill>
            <a:schemeClr val="bg1">
              <a:lumMod val="85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C09A8-AAA9-4A56-B708-E58C7CF913C2}"/>
              </a:ext>
            </a:extLst>
          </p:cNvPr>
          <p:cNvSpPr txBox="1"/>
          <p:nvPr/>
        </p:nvSpPr>
        <p:spPr>
          <a:xfrm>
            <a:off x="10131658" y="2960936"/>
            <a:ext cx="977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RGB Camera x 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F532F8-7E6A-430B-97C0-9DB3102840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9" r="1308"/>
          <a:stretch/>
        </p:blipFill>
        <p:spPr>
          <a:xfrm>
            <a:off x="7591673" y="3613050"/>
            <a:ext cx="1631470" cy="505623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C579CE0-2788-4A77-B09D-F2C24A54DBED}"/>
              </a:ext>
            </a:extLst>
          </p:cNvPr>
          <p:cNvSpPr/>
          <p:nvPr/>
        </p:nvSpPr>
        <p:spPr>
          <a:xfrm>
            <a:off x="6392849" y="2367261"/>
            <a:ext cx="1010360" cy="440196"/>
          </a:xfrm>
          <a:prstGeom prst="flowChartAlternateProcess">
            <a:avLst/>
          </a:prstGeom>
          <a:solidFill>
            <a:schemeClr val="bg1">
              <a:lumMod val="85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46989-9F16-4E34-BFCF-A97C55E27F09}"/>
              </a:ext>
            </a:extLst>
          </p:cNvPr>
          <p:cNvSpPr txBox="1"/>
          <p:nvPr/>
        </p:nvSpPr>
        <p:spPr>
          <a:xfrm>
            <a:off x="6350037" y="2367418"/>
            <a:ext cx="126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LiDAR</a:t>
            </a:r>
          </a:p>
          <a:p>
            <a:r>
              <a:rPr lang="en-US" sz="800" b="1" dirty="0"/>
              <a:t>Semantic LiDAR</a:t>
            </a:r>
          </a:p>
          <a:p>
            <a:r>
              <a:rPr lang="en-US" sz="800" b="1" dirty="0"/>
              <a:t>BEV Semantic Camera</a:t>
            </a:r>
          </a:p>
        </p:txBody>
      </p:sp>
    </p:spTree>
    <p:extLst>
      <p:ext uri="{BB962C8B-B14F-4D97-AF65-F5344CB8AC3E}">
        <p14:creationId xmlns:p14="http://schemas.microsoft.com/office/powerpoint/2010/main" val="256790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09AB166329914AA6D30B683499DE5D" ma:contentTypeVersion="4" ma:contentTypeDescription="Create a new document." ma:contentTypeScope="" ma:versionID="9bf21b054a07813f7890806256f3d9f3">
  <xsd:schema xmlns:xsd="http://www.w3.org/2001/XMLSchema" xmlns:xs="http://www.w3.org/2001/XMLSchema" xmlns:p="http://schemas.microsoft.com/office/2006/metadata/properties" xmlns:ns3="5ad5716d-3152-4e5f-9bb3-7b3ac9f1c5b9" targetNamespace="http://schemas.microsoft.com/office/2006/metadata/properties" ma:root="true" ma:fieldsID="ba2faecdae0a51f8816722fb15d15152" ns3:_="">
    <xsd:import namespace="5ad5716d-3152-4e5f-9bb3-7b3ac9f1c5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5716d-3152-4e5f-9bb3-7b3ac9f1c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4D90C0-B28F-4F38-9595-BE39B8794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DBBE60-9900-4444-8539-FE5AD5F9D1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5716d-3152-4e5f-9bb3-7b3ac9f1c5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881987-A4C1-42E7-9A29-FEBDB30487A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5ad5716d-3152-4e5f-9bb3-7b3ac9f1c5b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31</Words>
  <Application>Microsoft Office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Ziyan An</dc:creator>
  <cp:lastModifiedBy>Ziyan An</cp:lastModifiedBy>
  <cp:revision>18</cp:revision>
  <dcterms:created xsi:type="dcterms:W3CDTF">2021-07-24T16:03:06Z</dcterms:created>
  <dcterms:modified xsi:type="dcterms:W3CDTF">2021-07-26T14:38:27Z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0x010100A309AB166329914AA6D30B683499DE5D</vt:lpwstr>
  </property>
</Properties>
</file>